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2BAD02-F4F9-4CC8-9EA1-4EE8EEB43436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E79175-4830-483F-A747-1CA042550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>
            <a:normAutofit/>
          </a:bodyPr>
          <a:lstStyle/>
          <a:p>
            <a:r>
              <a:rPr lang="en-US" sz="6000" i="1" dirty="0" smtClean="0"/>
              <a:t>The Outsiders</a:t>
            </a:r>
            <a:br>
              <a:rPr lang="en-US" sz="6000" i="1" dirty="0" smtClean="0"/>
            </a:br>
            <a:r>
              <a:rPr lang="en-US" sz="2000" i="1" dirty="0" smtClean="0"/>
              <a:t>by S.E. Hinton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638800"/>
            <a:ext cx="6400800" cy="5334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What do </a:t>
            </a:r>
            <a:r>
              <a:rPr lang="en-US" sz="2800" b="1" u="sng" dirty="0" smtClean="0"/>
              <a:t>you </a:t>
            </a:r>
            <a:r>
              <a:rPr lang="en-US" sz="2800" dirty="0" smtClean="0"/>
              <a:t>think of each statement?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Teenagers are too young and inexperienced to write a book.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Social groups don’t play a part in school.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A person’s appearance doesn’t affect the way people view him/her.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The word “family” only refers to one’s biological family.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It is acceptable to commit violence as long as it’s in the name of someone you love.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TEEN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do you think contributes to violence among teenagers?</a:t>
            </a:r>
          </a:p>
          <a:p>
            <a:r>
              <a:rPr lang="en-US" sz="5400" dirty="0" smtClean="0"/>
              <a:t>What can be done to prevent teen violence?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For some kids, gangs can provide friendship and belonging.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Most people stand up for what they think is right, whether or not others agree with them.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Physical violence is never appropriate to solve a problem.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It is more important to be a part of the “group” than to be an individual.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Teasing, humiliation, and harassment are a part of teenage life and should be accepted as a part of growing up.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Friendship and acceptance are very important to a teenager.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Once people do something really bad, they are labeled as “bad” and will never do anything good.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Statement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Many kids feel left out of social groups in school.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</TotalTime>
  <Words>255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The Outsiders by S.E. Hinton</vt:lpstr>
      <vt:lpstr>Statement #1</vt:lpstr>
      <vt:lpstr>Statement #2</vt:lpstr>
      <vt:lpstr>Statement #3</vt:lpstr>
      <vt:lpstr>Statement #4</vt:lpstr>
      <vt:lpstr>Statement #5</vt:lpstr>
      <vt:lpstr>Statement #6</vt:lpstr>
      <vt:lpstr>Statement #7</vt:lpstr>
      <vt:lpstr>Statement #8</vt:lpstr>
      <vt:lpstr>Statement #9</vt:lpstr>
      <vt:lpstr>Statement #10</vt:lpstr>
      <vt:lpstr>Statement #11</vt:lpstr>
      <vt:lpstr>Statement #12</vt:lpstr>
      <vt:lpstr>Statement #13</vt:lpstr>
      <vt:lpstr>TEEN VIOLENCE</vt:lpstr>
    </vt:vector>
  </TitlesOfParts>
  <Company>Malden R-I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Outsiders by S.E. Hinton</dc:title>
  <dc:creator>hberger</dc:creator>
  <cp:lastModifiedBy>hberger</cp:lastModifiedBy>
  <cp:revision>8</cp:revision>
  <dcterms:created xsi:type="dcterms:W3CDTF">2010-04-29T18:36:58Z</dcterms:created>
  <dcterms:modified xsi:type="dcterms:W3CDTF">2013-04-10T16:01:01Z</dcterms:modified>
</cp:coreProperties>
</file>